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9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97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304" r:id="rId25"/>
    <p:sldId id="276" r:id="rId26"/>
    <p:sldId id="298" r:id="rId27"/>
    <p:sldId id="299" r:id="rId28"/>
    <p:sldId id="300" r:id="rId29"/>
    <p:sldId id="301" r:id="rId30"/>
    <p:sldId id="302" r:id="rId31"/>
    <p:sldId id="303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412776"/>
            <a:ext cx="7406640" cy="28083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ДЕЛОВОЙ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ПОНЕДЕЛЬНИК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 января 2016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ГОДА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5229200"/>
            <a:ext cx="740664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г. Агрыз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41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424382"/>
              </p:ext>
            </p:extLst>
          </p:nvPr>
        </p:nvGraphicFramePr>
        <p:xfrm>
          <a:off x="1331640" y="1556792"/>
          <a:ext cx="7344816" cy="46383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4445"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Строительство зданий для ветеринарной службы </a:t>
                      </a:r>
                      <a:r>
                        <a:rPr lang="ru-RU" sz="20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кап. ремонт </a:t>
                      </a:r>
                      <a:r>
                        <a:rPr lang="ru-RU" sz="20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ветер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объединений и Управлений сельского хозяйства,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1" kern="12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МСХиП</a:t>
                      </a:r>
                      <a:r>
                        <a:rPr lang="ru-RU" sz="20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РТ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Модульная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станция ветеринарного обслуживания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с.Нижнее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Кучуково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ул.К.Маркса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6 А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Азнакаевский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завод</a:t>
                      </a: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Нефтемаш»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56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2038"/>
              </p:ext>
            </p:extLst>
          </p:nvPr>
        </p:nvGraphicFramePr>
        <p:xfrm>
          <a:off x="1331640" y="1454930"/>
          <a:ext cx="7344816" cy="46383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444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Строительство многофункциональных комплексов (сельские клубы),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Министерство культуры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«Строительство сельского клуба на </a:t>
                      </a:r>
                      <a:endParaRPr lang="ru-RU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мест» Агрызский район,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с.Варзи-Омга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ул.Клубная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1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0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«Строительство дома культуры на 300 мест» в г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Агрызе,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ул.Заводская,61 А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СК «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СтройГрад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МирСтрой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860683"/>
              </p:ext>
            </p:extLst>
          </p:nvPr>
        </p:nvGraphicFramePr>
        <p:xfrm>
          <a:off x="1331640" y="1742962"/>
          <a:ext cx="7344816" cy="406230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32248"/>
                <a:gridCol w="3102408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0677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02435" algn="l"/>
                        </a:tabLst>
                      </a:pPr>
                      <a:r>
                        <a:rPr lang="ru-RU" sz="20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Строительство спортивных площадок во дворах,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Министерство по делам молодежи, спорту и туризму РТ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г. Агрыз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ул.Заводская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  д. 61А-Н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г. Агрыз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Заводская д. 47А-Н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Терси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ул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Восточная, д.19       </a:t>
                      </a:r>
                    </a:p>
                    <a:p>
                      <a:pPr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ru-RU" sz="2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с.Терси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ул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Восточная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д.19 (площ.2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СК «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СтройГрад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238975"/>
              </p:ext>
            </p:extLst>
          </p:nvPr>
        </p:nvGraphicFramePr>
        <p:xfrm>
          <a:off x="1331640" y="1454930"/>
          <a:ext cx="7344816" cy="493001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Капремонт МКД, 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МСАЖКХ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Агрыз,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 Гагарина, д.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 (ремонт электросетей)</a:t>
                      </a: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" algn="l"/>
                        </a:tabLs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Агрыз, ул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Гагарина, д.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7, 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 Гагарина, д. 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Гагарина, д.12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" algn="l"/>
                        </a:tabLs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Агрыз, 2-й пер. Гагарина,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д.1,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ул.Вокзальная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 Комсомольская,  д.2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 Чапаева,  д.3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" algn="l"/>
                        </a:tabLs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с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Красный Бор, ул. Строителей, д. 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с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Терси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ул. Центральная, 167А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" algn="l"/>
                        </a:tabLs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Агрыз, 2-й пер. Гагарина,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д.2,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ул.М.Горького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д.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9;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ул.М.Горького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д. 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000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ул.М.Горького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д.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3; 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пер.М.Горького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д.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 ул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Гагарина, д.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2; </a:t>
                      </a: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ООО «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ЭнергоСервис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-Агрыз»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ООО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МирСтрой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ООО «Строй-Гигант.»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ООО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СК «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СтройГрад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(по приборам учета)</a:t>
                      </a: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ООО «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ЭнергоСервис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-Агрыз»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559832"/>
              </p:ext>
            </p:extLst>
          </p:nvPr>
        </p:nvGraphicFramePr>
        <p:xfrm>
          <a:off x="1331640" y="1454930"/>
          <a:ext cx="7344816" cy="51403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Капремонт МКД, </a:t>
                      </a: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приборам учета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МСАЖКХ РТ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Агрыз, 2-й пер. Гагарина, д.2,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ул.М.Горького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д. 9;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ул.М.Горького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д. 2</a:t>
                      </a: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ул.М.Горького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д. 3; 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пер.М.Горького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д. 1</a:t>
                      </a: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Гагарина, д. 2;  ул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Гагарина, д.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4; ул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Гагарина, д.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10;  ул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Гагарина, д.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11,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ул.Гоголя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д.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ул.Гоголя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д.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 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ул.Гоголя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д.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5, 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Казанская, д.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Комсомольская, д.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М.Горького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д.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 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М.Горького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д. 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«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ЭнергоСервис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-Агрыз»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80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440850"/>
              </p:ext>
            </p:extLst>
          </p:nvPr>
        </p:nvGraphicFramePr>
        <p:xfrm>
          <a:off x="1331640" y="1454930"/>
          <a:ext cx="7344816" cy="46383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Капремонт школ и детских садов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Министерство образования и науки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Детский сад «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Теремок»,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Агрызский</a:t>
                      </a:r>
                      <a:r>
                        <a:rPr lang="ru-RU" sz="24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р-н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с.Кр.Бор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Иж-Бобьинская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СОШ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Бимская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СОШ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Девятернинская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СОШ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«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Строй-Гигант.»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389305"/>
              </p:ext>
            </p:extLst>
          </p:nvPr>
        </p:nvGraphicFramePr>
        <p:xfrm>
          <a:off x="1331640" y="1916832"/>
          <a:ext cx="7344816" cy="430778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56972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4445"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Программа ремонта отопления (котельных) объектов социального назначения, 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4445" algn="ctr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МСАЖКХ РТ 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1.Азевская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СОШ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   2.Старочекалдинская НОШ;</a:t>
                      </a: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Салаушский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дом   культуры.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АО РПО «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Таткоммун-энерго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474181"/>
              </p:ext>
            </p:extLst>
          </p:nvPr>
        </p:nvGraphicFramePr>
        <p:xfrm>
          <a:off x="1331640" y="1772816"/>
          <a:ext cx="7344816" cy="388843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36304"/>
                <a:gridCol w="2736304"/>
                <a:gridCol w="1872208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6807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Водообеспечение</a:t>
                      </a: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селе,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МСАЖКХ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Реконструкция водопроводных сетей: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1.с.Кадыбаш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с.Уразаево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с.Мордва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«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Мамадышгазстрой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778815"/>
              </p:ext>
            </p:extLst>
          </p:nvPr>
        </p:nvGraphicFramePr>
        <p:xfrm>
          <a:off x="1331640" y="1742962"/>
          <a:ext cx="7344816" cy="39902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20280"/>
                <a:gridCol w="3024336"/>
                <a:gridCol w="180020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8669"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Перевод системы отопления на индивидуальные котлы (фасадные газопроводы), 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МСАЖКХ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г.Агрыз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ул.Лесопильная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4 а;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ул.Лесопильная,6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353794"/>
              </p:ext>
            </p:extLst>
          </p:nvPr>
        </p:nvGraphicFramePr>
        <p:xfrm>
          <a:off x="1331640" y="1844824"/>
          <a:ext cx="7344816" cy="482797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9646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2449"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Программа по восстановлению освещения,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МСАЖКХ РТ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1" indent="0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/>
                        <a:buNone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с.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Азёво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457200" lvl="1" indent="0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/>
                        <a:buNone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с.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Биктово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457200" lvl="1" indent="0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/>
                        <a:buNone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с.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Кудашево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457200" lvl="1" indent="0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/>
                        <a:buNone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с.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Кичкетан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457200" lvl="1" indent="0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/>
                        <a:buNone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с.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Тат.Тансар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457200" lvl="1" indent="0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/>
                        <a:buNone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 с.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Ст.Чекалда</a:t>
                      </a:r>
                      <a:endParaRPr lang="ru-RU" sz="20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lvl="1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 с.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Сахра</a:t>
                      </a:r>
                      <a:endParaRPr lang="ru-RU" sz="20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lvl="1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 с.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Кадряково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lvl="1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 с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Туба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lvl="1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 с. Новое-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Аккузино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«Опора +»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059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76672"/>
            <a:ext cx="5040560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168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407802"/>
              </p:ext>
            </p:extLst>
          </p:nvPr>
        </p:nvGraphicFramePr>
        <p:xfrm>
          <a:off x="1331640" y="1844824"/>
          <a:ext cx="7344816" cy="430778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64173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Программа дорожных работ РТ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кроме того</a:t>
                      </a: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муниципальные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программы дорожных работ на дорогах общего пользования                  местного значения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u="none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г.Агрыз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1.ул.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Заводская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2.ул. </a:t>
                      </a:r>
                      <a:r>
                        <a:rPr lang="ru-RU" sz="1200" u="none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Нариманова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3.Благоустройство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дворовой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территории № 1 по </a:t>
                      </a:r>
                      <a:r>
                        <a:rPr lang="ru-RU" sz="1200" u="none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ул.М.Горького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4.Благоустройство дворовой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территории № 2 по </a:t>
                      </a:r>
                      <a:r>
                        <a:rPr lang="ru-RU" sz="1200" u="none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ул.М.Горького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5.ул.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Энергетиков 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6.ул.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Комсомольская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u="none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с.Тат.Шаршада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.ул.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Лесоводов 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200" b="1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200" b="1" u="none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Ямурзино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Площадка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стоянки 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автотранспорта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перед сельским 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клубом, ул. Речная 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 </a:t>
                      </a:r>
                      <a:r>
                        <a:rPr lang="ru-RU" sz="1200" b="1" u="none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Кичкетан</a:t>
                      </a:r>
                      <a:r>
                        <a:rPr lang="ru-RU" sz="1200" b="1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л. </a:t>
                      </a:r>
                      <a:r>
                        <a:rPr lang="ru-RU" sz="1200" u="none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Т.Гиззата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u="none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с.Кадряково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у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л.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Заречная 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u="none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с.Азево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у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л.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Советская 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u="sng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u="none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с.Ямурзино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у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л.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Речная</a:t>
                      </a:r>
                      <a:r>
                        <a:rPr lang="ru-RU" sz="1200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 </a:t>
                      </a:r>
                      <a:r>
                        <a:rPr lang="ru-RU" sz="1200" b="1" u="none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Иж-Бобья</a:t>
                      </a:r>
                      <a:r>
                        <a:rPr lang="ru-RU" sz="1200" b="1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ул</a:t>
                      </a:r>
                      <a:r>
                        <a:rPr lang="ru-RU" sz="1200" b="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1200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Центральная 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b="1" u="none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ул.  </a:t>
                      </a:r>
                      <a:r>
                        <a:rPr lang="ru-RU" sz="1200" b="1" u="none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с.Кам.Ключ</a:t>
                      </a:r>
                      <a:r>
                        <a:rPr lang="ru-RU" sz="1200" b="1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ООО «Брус»</a:t>
                      </a:r>
                      <a:endParaRPr lang="ru-RU" sz="18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861832"/>
              </p:ext>
            </p:extLst>
          </p:nvPr>
        </p:nvGraphicFramePr>
        <p:xfrm>
          <a:off x="1331640" y="1742962"/>
          <a:ext cx="7344816" cy="37022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0637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Капитальный ремонт учреждений социального обслуживания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ГКУ </a:t>
                      </a:r>
                      <a:r>
                        <a:rPr lang="ru-RU" sz="24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«Социальный </a:t>
                      </a:r>
                      <a:r>
                        <a:rPr lang="ru-RU" sz="24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приют для детей и подростков «Ласка» </a:t>
                      </a:r>
                      <a:r>
                        <a:rPr lang="ru-RU" sz="24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400" u="none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«</a:t>
                      </a:r>
                      <a:r>
                        <a:rPr lang="ru-RU" sz="24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Строй-Гигант.»</a:t>
                      </a:r>
                      <a:endParaRPr lang="ru-RU" sz="2400" u="none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252358"/>
              </p:ext>
            </p:extLst>
          </p:nvPr>
        </p:nvGraphicFramePr>
        <p:xfrm>
          <a:off x="1331640" y="1454930"/>
          <a:ext cx="7344816" cy="46383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22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Инвестиционное многоэтажное жилье, МСАЖКХ </a:t>
                      </a:r>
                      <a:r>
                        <a:rPr lang="ru-RU" sz="2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РТ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Октябрьская</a:t>
                      </a:r>
                      <a:r>
                        <a:rPr lang="ru-RU" sz="22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7;</a:t>
                      </a:r>
                      <a:r>
                        <a:rPr lang="ru-RU" sz="2200" u="none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2200" u="none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5-ти </a:t>
                      </a:r>
                      <a:r>
                        <a:rPr lang="ru-RU" sz="22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этажный ж/дом </a:t>
                      </a:r>
                      <a:endParaRPr lang="ru-RU" sz="2200" u="none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trike="noStrik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2200" u="none" strike="noStrik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ru-RU" sz="2200" u="none" strike="noStrike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2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Октябрьская</a:t>
                      </a:r>
                      <a:r>
                        <a:rPr lang="ru-RU" sz="22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2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13;                3-х </a:t>
                      </a:r>
                      <a:r>
                        <a:rPr lang="ru-RU" sz="22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этажный, </a:t>
                      </a:r>
                      <a:r>
                        <a:rPr lang="ru-RU" sz="22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2-х </a:t>
                      </a:r>
                      <a:r>
                        <a:rPr lang="ru-RU" sz="22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подъездный, </a:t>
                      </a:r>
                      <a:endParaRPr lang="ru-RU" sz="2200" u="none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18-ти </a:t>
                      </a:r>
                      <a:r>
                        <a:rPr lang="ru-RU" sz="22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квартирный </a:t>
                      </a:r>
                      <a:r>
                        <a:rPr lang="ru-RU" sz="22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ж/д (</a:t>
                      </a:r>
                      <a:r>
                        <a:rPr lang="ru-RU" sz="22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1 этаже ЗАГС и редакция газеты «</a:t>
                      </a:r>
                      <a:r>
                        <a:rPr lang="ru-RU" sz="2200" u="none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Агрызские</a:t>
                      </a:r>
                      <a:r>
                        <a:rPr lang="ru-RU" sz="22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вести»</a:t>
                      </a:r>
                      <a:endParaRPr lang="ru-RU" sz="2200" u="none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u="none" strike="noStrik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u="none" strike="noStrik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82550" marR="94615" lvl="0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«</a:t>
                      </a:r>
                      <a:r>
                        <a:rPr lang="ru-RU" sz="2400" u="none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МирСтрой</a:t>
                      </a:r>
                      <a:r>
                        <a:rPr lang="ru-RU" sz="24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2400" u="none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536724"/>
              </p:ext>
            </p:extLst>
          </p:nvPr>
        </p:nvGraphicFramePr>
        <p:xfrm>
          <a:off x="1331640" y="1670954"/>
          <a:ext cx="7344816" cy="420631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93553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785"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Строительство биологических очистных сооружений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4615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Строительство биологических очистных сооружений в </a:t>
                      </a:r>
                      <a:r>
                        <a:rPr lang="ru-RU" sz="2400" u="none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с.Красный</a:t>
                      </a:r>
                      <a:r>
                        <a:rPr lang="ru-RU" sz="2400" u="none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Бор</a:t>
                      </a:r>
                      <a:endParaRPr lang="ru-RU" sz="2400" u="none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ГКУ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«Фонд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газификации                                                                          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энергосберегающих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технологий                                                                             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развития инженерных сетей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536724"/>
              </p:ext>
            </p:extLst>
          </p:nvPr>
        </p:nvGraphicFramePr>
        <p:xfrm>
          <a:off x="1331640" y="1670954"/>
          <a:ext cx="7344816" cy="420631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93553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785"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и обустройство парков и скверов в муниципальных образованиях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4615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и обустройство парков скверов </a:t>
                      </a:r>
                      <a:endParaRPr lang="ru-RU" sz="2400" u="none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ООО «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Мирстрой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                                                                                       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71 годовщина Великой Победы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3861048"/>
            <a:ext cx="7818072" cy="216024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101751"/>
              </p:ext>
            </p:extLst>
          </p:nvPr>
        </p:nvGraphicFramePr>
        <p:xfrm>
          <a:off x="1115616" y="1340768"/>
          <a:ext cx="7704856" cy="4680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52428"/>
                <a:gridCol w="3852428"/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Поручение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Ответственные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638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Обследование условий жизни инвалидов и участников Великой Отечественной войны, вдов (вдовцов) умерших инвалидов и участников Великой Отечественной войны –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Шамсутдинов И.И.</a:t>
                      </a: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19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71 годовщина Великой Победы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3861048"/>
            <a:ext cx="7818072" cy="216024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456032"/>
              </p:ext>
            </p:extLst>
          </p:nvPr>
        </p:nvGraphicFramePr>
        <p:xfrm>
          <a:off x="1043608" y="1268760"/>
          <a:ext cx="7704856" cy="417646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52428"/>
                <a:gridCol w="3852428"/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Поручение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Ответственные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2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Организация проведения углубленных медицинских осмотров инвалидов и участников Великой Отечественной войны, а также лиц приравненных к ним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Шубин А.К.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6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71 годовщина Великой Победы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3861048"/>
            <a:ext cx="7818072" cy="216024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007345"/>
              </p:ext>
            </p:extLst>
          </p:nvPr>
        </p:nvGraphicFramePr>
        <p:xfrm>
          <a:off x="1115616" y="1412776"/>
          <a:ext cx="7704856" cy="38164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52428"/>
                <a:gridCol w="3852428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Поручение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Ответственные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296">
                <a:tc>
                  <a:txBody>
                    <a:bodyPr/>
                    <a:lstStyle/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беспрепятственного доступа ветеранов к объектам социальной инфраструктуры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Шамсутдинов И.И.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Еремина О. Н.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6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71 годовщина Великой Победы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3861048"/>
            <a:ext cx="7818072" cy="216024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119371"/>
              </p:ext>
            </p:extLst>
          </p:nvPr>
        </p:nvGraphicFramePr>
        <p:xfrm>
          <a:off x="1115616" y="1340768"/>
          <a:ext cx="7704856" cy="38164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52428"/>
                <a:gridCol w="3852428"/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Поручение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Ответственные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2288">
                <a:tc>
                  <a:txBody>
                    <a:bodyPr/>
                    <a:lstStyle/>
                    <a:p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Оказание услуг социального характера с привлечением волонтеров, молодежных и общественных организаций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Сергеева Т.С.,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Сафиуллина В.Г.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6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71 годовщина Великой Победы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3861048"/>
            <a:ext cx="7818072" cy="216024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222999"/>
              </p:ext>
            </p:extLst>
          </p:nvPr>
        </p:nvGraphicFramePr>
        <p:xfrm>
          <a:off x="1115616" y="1340768"/>
          <a:ext cx="7704856" cy="358786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52428"/>
                <a:gridCol w="3852428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Поручение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Ответственные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8095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Ремонт и благоустройство на территории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муниципаль-ных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образований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памятни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-ков, мест воинских </a:t>
                      </a:r>
                      <a:r>
                        <a:rPr lang="ru-RU" sz="2400" smtClean="0">
                          <a:latin typeface="Times New Roman" pitchFamily="18" charset="0"/>
                          <a:cs typeface="Times New Roman" pitchFamily="18" charset="0"/>
                        </a:rPr>
                        <a:t>захо-ронений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, мемориальных комплексов и братских могил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Нурисламов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Р.Т., Шамсутдинов И.И;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6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225087"/>
              </p:ext>
            </p:extLst>
          </p:nvPr>
        </p:nvGraphicFramePr>
        <p:xfrm>
          <a:off x="1331640" y="1598946"/>
          <a:ext cx="7344816" cy="46383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81184"/>
                <a:gridCol w="1944216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Арендное </a:t>
                      </a:r>
                      <a:r>
                        <a:rPr lang="ru-RU" sz="2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жилье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МСАЖКХ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1)Перепрофилирование 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инфекционного отделения </a:t>
                      </a:r>
                      <a:r>
                        <a:rPr lang="ru-RU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Агрызской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ЦРБ</a:t>
                      </a: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Строительство 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домов в 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г.Агрызе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для работников  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АПК</a:t>
                      </a:r>
                      <a:endParaRPr lang="ru-RU" sz="2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«</a:t>
                      </a:r>
                      <a:r>
                        <a:rPr lang="ru-RU" sz="23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МирСтрой</a:t>
                      </a:r>
                      <a:r>
                        <a:rPr lang="ru-RU" sz="23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23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05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7095" y="1"/>
            <a:ext cx="769794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Население, подлежащее диспансеризации в 2015 году </a:t>
            </a:r>
          </a:p>
          <a:p>
            <a:pPr algn="ctr"/>
            <a:r>
              <a:rPr lang="ru-RU" sz="2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 сельским поселениям</a:t>
            </a:r>
            <a:endParaRPr lang="ru-RU" sz="2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693654"/>
              </p:ext>
            </p:extLst>
          </p:nvPr>
        </p:nvGraphicFramePr>
        <p:xfrm>
          <a:off x="251520" y="830997"/>
          <a:ext cx="8712968" cy="58506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6304"/>
                <a:gridCol w="648072"/>
                <a:gridCol w="864096"/>
                <a:gridCol w="2880320"/>
                <a:gridCol w="648072"/>
                <a:gridCol w="936104"/>
              </a:tblGrid>
              <a:tr h="221739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    ЗАВЕРШИЛИ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solidFill>
                      <a:srgbClr val="E4FEE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FEE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  НЕ ЗАВЕРШИЛИ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</a:tr>
              <a:tr h="819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Наименование СП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План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Осталось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Наименование СП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План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Осталось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FFFF00">
                        <a:alpha val="60000"/>
                      </a:srgbClr>
                    </a:solidFill>
                  </a:tcPr>
                </a:tc>
              </a:tr>
              <a:tr h="3102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Терсинское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291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Иж-Бобьинское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161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535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Красноборское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222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Кудашевское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99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247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u="none" strike="noStrike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Кучуковское</a:t>
                      </a:r>
                      <a:r>
                        <a:rPr lang="ru-RU" sz="2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167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Салаушское</a:t>
                      </a:r>
                      <a:r>
                        <a:rPr lang="ru-RU" sz="2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173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79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Кичкетанское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164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Бимское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162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95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Исенбаевское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157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Азевское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95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u="none" strike="noStrike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Табарлинское</a:t>
                      </a:r>
                      <a:r>
                        <a:rPr lang="ru-RU" sz="2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105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Кадряковское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u="none" strike="noStrike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Крындинское</a:t>
                      </a:r>
                      <a:r>
                        <a:rPr lang="ru-RU" sz="2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103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Старочекалдинское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95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Старосляковское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 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99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95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u="none" strike="noStrike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Девятернинское</a:t>
                      </a:r>
                      <a:r>
                        <a:rPr lang="ru-RU" sz="2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90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95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u="none" strike="noStrike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Кадыбашское</a:t>
                      </a:r>
                      <a:r>
                        <a:rPr lang="ru-RU" sz="2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96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95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Кулегашское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79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95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u="none" strike="noStrike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Сарсак</a:t>
                      </a:r>
                      <a:r>
                        <a:rPr lang="ru-RU" sz="2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- </a:t>
                      </a:r>
                      <a:r>
                        <a:rPr lang="ru-RU" sz="2200" b="0" u="none" strike="noStrike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Омгинское</a:t>
                      </a:r>
                      <a:r>
                        <a:rPr lang="ru-RU" sz="2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76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95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Ново-</a:t>
                      </a:r>
                      <a:r>
                        <a:rPr lang="ru-RU" sz="2200" b="0" u="none" strike="noStrike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Бизякинское</a:t>
                      </a:r>
                      <a:r>
                        <a:rPr lang="ru-RU" sz="2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2200" b="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61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95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Шаршадинское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СП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144" marR="7144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723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954662"/>
              </p:ext>
            </p:extLst>
          </p:nvPr>
        </p:nvGraphicFramePr>
        <p:xfrm>
          <a:off x="611560" y="908720"/>
          <a:ext cx="8064896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322"/>
                <a:gridCol w="4757351"/>
                <a:gridCol w="1224136"/>
                <a:gridCol w="1320087"/>
              </a:tblGrid>
              <a:tr h="3021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№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Организация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Всего человек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Осталось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 anchor="ctr"/>
                </a:tc>
              </a:tr>
              <a:tr h="181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Теплосбыт</a:t>
                      </a: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+ ООО « Тепло»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43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Филиал ОАО «</a:t>
                      </a:r>
                      <a:r>
                        <a:rPr lang="ru-RU" sz="20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Россельхозбанк</a:t>
                      </a: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»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ООО «</a:t>
                      </a:r>
                      <a:r>
                        <a:rPr lang="ru-RU" sz="20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КамПромлес</a:t>
                      </a: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»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Детская юношеская спортивная школа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itchFamily="34" charset="0"/>
                          <a:cs typeface="Calibri" pitchFamily="34" charset="0"/>
                        </a:rPr>
                        <a:t>14</a:t>
                      </a:r>
                      <a:endParaRPr lang="ru-RU" sz="2000" b="1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ru-RU" sz="200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Детский оздоровительный центр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ru-RU" sz="2000" b="1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lang="ru-RU" sz="200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Почта России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31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7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itchFamily="34" charset="0"/>
                          <a:cs typeface="Calibri" pitchFamily="34" charset="0"/>
                        </a:rPr>
                        <a:t>АК БАРС БАНК</a:t>
                      </a:r>
                      <a:endParaRPr lang="ru-RU" sz="200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8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itchFamily="34" charset="0"/>
                          <a:cs typeface="Calibri" pitchFamily="34" charset="0"/>
                        </a:rPr>
                        <a:t>ГБУ «Агрызское РГВО»</a:t>
                      </a:r>
                      <a:endParaRPr lang="ru-RU" sz="200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9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Отдел культуры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57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10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Земельное бюро Агрызского района РТ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Управляющая компания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ОУФМС России по РТ в </a:t>
                      </a:r>
                      <a:r>
                        <a:rPr lang="ru-RU" sz="20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Агрызском</a:t>
                      </a: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районе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ru-RU" sz="2000" b="1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Хлебопищекомбинат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itchFamily="34" charset="0"/>
                          <a:cs typeface="Calibri" pitchFamily="34" charset="0"/>
                        </a:rPr>
                        <a:t>18</a:t>
                      </a:r>
                      <a:endParaRPr lang="ru-RU" sz="2000" b="1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14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МКУ «Управление образования»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itchFamily="34" charset="0"/>
                          <a:cs typeface="Calibri" pitchFamily="34" charset="0"/>
                        </a:rPr>
                        <a:t>14</a:t>
                      </a:r>
                      <a:endParaRPr lang="ru-RU" sz="2000" b="1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  <a:tr h="280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15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ООО «МИР-СТРОЙ»</a:t>
                      </a:r>
                      <a:endParaRPr lang="ru-RU" sz="20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42200" marR="4220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57326" y="44624"/>
            <a:ext cx="59143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Список организаций и количество лиц,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прошедших  диспансеризацию в 2015 году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65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90980"/>
              </p:ext>
            </p:extLst>
          </p:nvPr>
        </p:nvGraphicFramePr>
        <p:xfrm>
          <a:off x="1331640" y="1598946"/>
          <a:ext cx="7344816" cy="46383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48272"/>
                <a:gridCol w="2886384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Благоустройство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водоохранных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зон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2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РТ, </a:t>
                      </a:r>
                      <a:r>
                        <a:rPr lang="ru-RU" sz="24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г.Агрыз</a:t>
                      </a:r>
                      <a:r>
                        <a:rPr lang="ru-RU" sz="2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4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водоохранная</a:t>
                      </a:r>
                      <a:r>
                        <a:rPr lang="ru-RU" sz="2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зона </a:t>
                      </a: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набережной </a:t>
                      </a:r>
                      <a:r>
                        <a:rPr lang="ru-RU" sz="24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р.Агрызка</a:t>
                      </a:r>
                      <a:r>
                        <a:rPr lang="ru-RU" sz="2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(около моста ч\з реку)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56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831485"/>
              </p:ext>
            </p:extLst>
          </p:nvPr>
        </p:nvGraphicFramePr>
        <p:xfrm>
          <a:off x="1403647" y="1700808"/>
          <a:ext cx="7272567" cy="434955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16225"/>
                <a:gridCol w="2832153"/>
                <a:gridCol w="2424189"/>
              </a:tblGrid>
              <a:tr h="97693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000">
                <a:tc>
                  <a:txBody>
                    <a:bodyPr/>
                    <a:lstStyle/>
                    <a:p>
                      <a:pPr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Аварийное </a:t>
                      </a:r>
                      <a:endParaRPr lang="ru-RU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жилье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527050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МСАЖКХ  РТ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Строительство домов: 3-х этажные 24 –х квартирные ж/д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г.Агрыз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Ча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йковского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5;</a:t>
                      </a: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2.Ометова, 2</a:t>
                      </a:r>
                      <a:endParaRPr lang="ru-RU" sz="2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 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«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Строй-Гигант.»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СК «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СтройГрад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56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824121"/>
              </p:ext>
            </p:extLst>
          </p:nvPr>
        </p:nvGraphicFramePr>
        <p:xfrm>
          <a:off x="1331640" y="1670954"/>
          <a:ext cx="7344816" cy="41343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2685">
                <a:tc>
                  <a:txBody>
                    <a:bodyPr/>
                    <a:lstStyle/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Капитальный ремонт зданий сельских поселений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1.РТ, Агрызский р-н,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с.Иж-Бобья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ул.Центральная,41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2.РТ, Агрызский р-н,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с.Кудашево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ул.Тукая,30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 «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СтройГрад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56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975374"/>
              </p:ext>
            </p:extLst>
          </p:nvPr>
        </p:nvGraphicFramePr>
        <p:xfrm>
          <a:off x="1331640" y="1454930"/>
          <a:ext cx="7344816" cy="46383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Капитальный ремонт  объектов культурного назначения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РТ, Агрызский р-н,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с.Терси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ул.Центральная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163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Строй-Гигант.»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56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57837"/>
              </p:ext>
            </p:extLst>
          </p:nvPr>
        </p:nvGraphicFramePr>
        <p:xfrm>
          <a:off x="1331640" y="1814970"/>
          <a:ext cx="7344816" cy="37022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0637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Программа строительства школ </a:t>
                      </a:r>
                      <a:r>
                        <a:rPr lang="ru-RU" sz="24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Министерство 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образования и науки РТ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РТ, Агрызский р-н, 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с.Кулегаш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Молодежная,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«Строй-Гигант.»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56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Перечень федеральных и республиканских программ на 2016 год, планируемых для реализации в АМР РТ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242365"/>
              </p:ext>
            </p:extLst>
          </p:nvPr>
        </p:nvGraphicFramePr>
        <p:xfrm>
          <a:off x="1331640" y="1700483"/>
          <a:ext cx="7344816" cy="482486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9416"/>
                <a:gridCol w="3015240"/>
                <a:gridCol w="2010160"/>
              </a:tblGrid>
              <a:tr h="1031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программы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Подрядная организация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741">
                <a:tc>
                  <a:txBody>
                    <a:bodyPr/>
                    <a:lstStyle/>
                    <a:p>
                      <a:pPr marL="82550" marR="94615"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Строительство и кап. </a:t>
                      </a:r>
                      <a:r>
                        <a:rPr lang="ru-RU" sz="2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ремонт </a:t>
                      </a: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модульных ФАП, ПАО, амбулаторий, </a:t>
                      </a:r>
                      <a:r>
                        <a:rPr lang="ru-RU" sz="2000" i="1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Министерство здравоохранения РТ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Модульный ФАП (строительство): 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с.Каменный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ключ (</a:t>
                      </a: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Азёвское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СП),   ул.Шкетана,2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2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  с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Табарле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l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ул.Ленина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23 В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Азнакаевский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завод</a:t>
                      </a:r>
                    </a:p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Нефтемаш»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56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1496</TotalTime>
  <Words>1558</Words>
  <Application>Microsoft Office PowerPoint</Application>
  <PresentationFormat>Экран (4:3)</PresentationFormat>
  <Paragraphs>429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9" baseType="lpstr">
      <vt:lpstr>Arial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   ДЕЛОВОЙ ПОНЕДЕЛЬНИК  18 января 2016 ГОДА </vt:lpstr>
      <vt:lpstr>Презентация PowerPoint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Перечень федеральных и республиканских программ на 2016 год, планируемых для реализации в АМР РТ</vt:lpstr>
      <vt:lpstr>71 годовщина Великой Победы</vt:lpstr>
      <vt:lpstr>71 годовщина Великой Победы</vt:lpstr>
      <vt:lpstr>71 годовщина Великой Победы</vt:lpstr>
      <vt:lpstr>71 годовщина Великой Победы</vt:lpstr>
      <vt:lpstr>71 годовщина Великой Победы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Albina</dc:creator>
  <cp:lastModifiedBy>Ринат Хакимов</cp:lastModifiedBy>
  <cp:revision>77</cp:revision>
  <dcterms:created xsi:type="dcterms:W3CDTF">2013-11-08T07:04:39Z</dcterms:created>
  <dcterms:modified xsi:type="dcterms:W3CDTF">2016-01-18T10:38:51Z</dcterms:modified>
</cp:coreProperties>
</file>